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4" r:id="rId4"/>
    <p:sldId id="269" r:id="rId5"/>
    <p:sldId id="272" r:id="rId6"/>
    <p:sldId id="270" r:id="rId7"/>
    <p:sldId id="265" r:id="rId8"/>
    <p:sldId id="287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86" r:id="rId17"/>
    <p:sldId id="288" r:id="rId18"/>
    <p:sldId id="289" r:id="rId19"/>
    <p:sldId id="266" r:id="rId20"/>
    <p:sldId id="267" r:id="rId21"/>
    <p:sldId id="28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B25"/>
    <a:srgbClr val="FED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1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0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5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20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38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7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4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1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2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9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4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i5b102.p.ssafy.i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p4"/><Relationship Id="rId11" Type="http://schemas.openxmlformats.org/officeDocument/2006/relationships/image" Target="../media/image31.png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openxmlformats.org/officeDocument/2006/relationships/video" Target="../media/media2.mp4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openxmlformats.org/officeDocument/2006/relationships/image" Target="../media/image3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microsoft.com/office/2007/relationships/media" Target="../media/media5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3045775" y="1626203"/>
            <a:ext cx="6146800" cy="3492565"/>
            <a:chOff x="292100" y="252412"/>
            <a:chExt cx="11506200" cy="63642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모서리가 둥근 직사각형 1"/>
            <p:cNvSpPr/>
            <p:nvPr/>
          </p:nvSpPr>
          <p:spPr>
            <a:xfrm>
              <a:off x="292100" y="252412"/>
              <a:ext cx="11506200" cy="6364288"/>
            </a:xfrm>
            <a:prstGeom prst="roundRect">
              <a:avLst>
                <a:gd name="adj" fmla="val 10099"/>
              </a:avLst>
            </a:prstGeom>
            <a:solidFill>
              <a:srgbClr val="FE6B25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2549002" y="351318"/>
              <a:ext cx="9131600" cy="6143824"/>
            </a:xfrm>
            <a:prstGeom prst="roundRect">
              <a:avLst>
                <a:gd name="adj" fmla="val 796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srgbClr val="FE6B25"/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srgbClr val="FE6B25"/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FE6B25"/>
                  </a:solidFill>
                </a:rPr>
                <a:t>ORANGE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김재현 김예림 </a:t>
              </a:r>
              <a:r>
                <a:rPr lang="ko-KR" altLang="en-US" sz="12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배세영</a:t>
              </a:r>
              <a:r>
                <a:rPr lang="ko-KR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임성준 </a:t>
              </a:r>
              <a:r>
                <a:rPr lang="ko-KR" altLang="en-US" sz="120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한훈희</a:t>
              </a:r>
              <a:endParaRPr lang="ko-KR" altLang="en-US" sz="8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02020"/>
              </p:ext>
            </p:extLst>
          </p:nvPr>
        </p:nvGraphicFramePr>
        <p:xfrm>
          <a:off x="3045775" y="2465299"/>
          <a:ext cx="1079500" cy="1145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대전 </a:t>
                      </a:r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반 </a:t>
                      </a:r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2</a:t>
                      </a:r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Project</a:t>
                      </a:r>
                      <a:r>
                        <a:rPr lang="en-US" altLang="ko-KR" sz="900" b="0" baseline="0" dirty="0">
                          <a:solidFill>
                            <a:srgbClr val="FED8C3"/>
                          </a:solidFill>
                        </a:rPr>
                        <a:t> Orange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592480"/>
              </p:ext>
            </p:extLst>
          </p:nvPr>
        </p:nvGraphicFramePr>
        <p:xfrm>
          <a:off x="3064825" y="2465053"/>
          <a:ext cx="1222362" cy="83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909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1F028B2-AD7F-499E-AC46-6D49D2C853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81" y="-327751"/>
            <a:ext cx="9514833" cy="673119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63" y="1819490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6429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챌린지 생성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81" y="1359017"/>
            <a:ext cx="9019138" cy="4366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63" y="3075034"/>
            <a:ext cx="1089726" cy="1583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702" y="2504114"/>
            <a:ext cx="810358" cy="796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821474"/>
              </p:ext>
            </p:extLst>
          </p:nvPr>
        </p:nvGraphicFramePr>
        <p:xfrm>
          <a:off x="314324" y="3434556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85594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1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6429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챌린지 인증 및 커뮤니티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(Feed)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821474"/>
              </p:ext>
            </p:extLst>
          </p:nvPr>
        </p:nvGraphicFramePr>
        <p:xfrm>
          <a:off x="314324" y="3434556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85594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582F26-9DE5-4851-B247-800F32FF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728" y="1694509"/>
            <a:ext cx="4575850" cy="377031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8E3CD3E-A634-4CEC-A6DF-6BC79A88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27" y="2030049"/>
            <a:ext cx="3650796" cy="21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5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14324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6429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챌린지들간의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경쟁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821474"/>
              </p:ext>
            </p:extLst>
          </p:nvPr>
        </p:nvGraphicFramePr>
        <p:xfrm>
          <a:off x="314324" y="3434556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85594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FCDF85-5031-453F-8BE4-75730DC57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647" y="1453574"/>
            <a:ext cx="8133806" cy="42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6429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랭킹 시스템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821474"/>
              </p:ext>
            </p:extLst>
          </p:nvPr>
        </p:nvGraphicFramePr>
        <p:xfrm>
          <a:off x="314324" y="3434556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85594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  <p:pic>
        <p:nvPicPr>
          <p:cNvPr id="7" name="그림 6" descr="텍스트, 스크린샷, 서류이(가) 표시된 사진&#10;&#10;자동 생성된 설명">
            <a:extLst>
              <a:ext uri="{FF2B5EF4-FFF2-40B4-BE49-F238E27FC236}">
                <a16:creationId xmlns:a16="http://schemas.microsoft.com/office/drawing/2014/main" id="{D1D1FD8A-0D7B-482B-B8FC-E9DEF582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168" y="1484893"/>
            <a:ext cx="9466217" cy="388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5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6429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뱃지 수여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636" y="1400945"/>
            <a:ext cx="9000000" cy="4280720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14956"/>
              </p:ext>
            </p:extLst>
          </p:nvPr>
        </p:nvGraphicFramePr>
        <p:xfrm>
          <a:off x="314324" y="3539128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94158"/>
              </p:ext>
            </p:extLst>
          </p:nvPr>
        </p:nvGraphicFramePr>
        <p:xfrm>
          <a:off x="315553" y="1192956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8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6429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알림창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71" y="1292401"/>
            <a:ext cx="8865558" cy="419774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3BFF0AD-D9B0-4D80-BC9C-EE80FEBED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66471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CE50B66-994E-47D3-947F-279DCFC5C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02895"/>
              </p:ext>
            </p:extLst>
          </p:nvPr>
        </p:nvGraphicFramePr>
        <p:xfrm>
          <a:off x="326665" y="3444240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809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642953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시연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1273" y="3025934"/>
            <a:ext cx="759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hlinkClick r:id="rId2"/>
              </a:rPr>
              <a:t>orange</a:t>
            </a:r>
            <a:r>
              <a:rPr lang="ko-KR" altLang="en-US" sz="3200" dirty="0">
                <a:hlinkClick r:id="rId2"/>
              </a:rPr>
              <a:t>페이지로 이동</a:t>
            </a:r>
            <a:endParaRPr lang="ko-KR" altLang="en-US" sz="3200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316894"/>
              </p:ext>
            </p:extLst>
          </p:nvPr>
        </p:nvGraphicFramePr>
        <p:xfrm>
          <a:off x="314324" y="3839002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85594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6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277086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642953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모바일기능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314324" y="3839002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  <p:pic>
        <p:nvPicPr>
          <p:cNvPr id="3" name="모바일 인증 사진 올리기">
            <a:hlinkClick r:id="" action="ppaction://media"/>
            <a:extLst>
              <a:ext uri="{FF2B5EF4-FFF2-40B4-BE49-F238E27FC236}">
                <a16:creationId xmlns:a16="http://schemas.microsoft.com/office/drawing/2014/main" id="{238395E9-7E2A-4ABC-B601-01DFADEF1A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1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96054" y="1341138"/>
            <a:ext cx="2386451" cy="5071063"/>
          </a:xfrm>
          <a:prstGeom prst="rect">
            <a:avLst/>
          </a:prstGeom>
        </p:spPr>
      </p:pic>
      <p:pic>
        <p:nvPicPr>
          <p:cNvPr id="4" name="모바일 튜토리얼 화면">
            <a:hlinkClick r:id="" action="ppaction://media"/>
            <a:extLst>
              <a:ext uri="{FF2B5EF4-FFF2-40B4-BE49-F238E27FC236}">
                <a16:creationId xmlns:a16="http://schemas.microsoft.com/office/drawing/2014/main" id="{6F26CC79-3C34-496A-914E-6827C07D35F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92259" y="1341136"/>
            <a:ext cx="2386452" cy="5071065"/>
          </a:xfrm>
          <a:prstGeom prst="rect">
            <a:avLst/>
          </a:prstGeom>
        </p:spPr>
      </p:pic>
      <p:pic>
        <p:nvPicPr>
          <p:cNvPr id="6" name="뱃지">
            <a:hlinkClick r:id="" action="ppaction://media"/>
            <a:extLst>
              <a:ext uri="{FF2B5EF4-FFF2-40B4-BE49-F238E27FC236}">
                <a16:creationId xmlns:a16="http://schemas.microsoft.com/office/drawing/2014/main" id="{9FFD7CC2-42F7-4DBC-8076-6B1D3A7F7C4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38828" y="1341136"/>
            <a:ext cx="2386453" cy="5071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B58B1-387E-4382-A780-835670D81451}"/>
              </a:ext>
            </a:extLst>
          </p:cNvPr>
          <p:cNvSpPr txBox="1"/>
          <p:nvPr/>
        </p:nvSpPr>
        <p:spPr>
          <a:xfrm>
            <a:off x="2841250" y="981845"/>
            <a:ext cx="165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THE정고딕150" panose="02020603020101020101" pitchFamily="18" charset="-127"/>
                <a:ea typeface="THE정고딕150" panose="02020603020101020101" pitchFamily="18" charset="-127"/>
              </a:rPr>
              <a:t>인증글올리기</a:t>
            </a:r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406EC8-F176-49F3-9524-4293155A2C52}"/>
              </a:ext>
            </a:extLst>
          </p:cNvPr>
          <p:cNvSpPr txBox="1"/>
          <p:nvPr/>
        </p:nvSpPr>
        <p:spPr>
          <a:xfrm>
            <a:off x="5860386" y="970765"/>
            <a:ext cx="165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튜토리얼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BF9A72-1A7F-4203-ACC7-CD352AC27B12}"/>
              </a:ext>
            </a:extLst>
          </p:cNvPr>
          <p:cNvSpPr txBox="1"/>
          <p:nvPr/>
        </p:nvSpPr>
        <p:spPr>
          <a:xfrm>
            <a:off x="8906955" y="981845"/>
            <a:ext cx="165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THE정고딕150" panose="02020603020101020101" pitchFamily="18" charset="-127"/>
                <a:ea typeface="THE정고딕150" panose="02020603020101020101" pitchFamily="18" charset="-127"/>
              </a:rPr>
              <a:t>뱃지</a:t>
            </a:r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62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7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642953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모바일기능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314324" y="3839002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  <p:pic>
        <p:nvPicPr>
          <p:cNvPr id="11" name="최근 검색">
            <a:hlinkClick r:id="" action="ppaction://media"/>
            <a:extLst>
              <a:ext uri="{FF2B5EF4-FFF2-40B4-BE49-F238E27FC236}">
                <a16:creationId xmlns:a16="http://schemas.microsoft.com/office/drawing/2014/main" id="{1EDFA12D-1D49-4FAC-BE45-C6584EB11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61925" y="1341675"/>
            <a:ext cx="2281562" cy="4848179"/>
          </a:xfrm>
          <a:prstGeom prst="rect">
            <a:avLst/>
          </a:prstGeom>
        </p:spPr>
      </p:pic>
      <p:pic>
        <p:nvPicPr>
          <p:cNvPr id="12" name="이벤트 화면">
            <a:hlinkClick r:id="" action="ppaction://media"/>
            <a:extLst>
              <a:ext uri="{FF2B5EF4-FFF2-40B4-BE49-F238E27FC236}">
                <a16:creationId xmlns:a16="http://schemas.microsoft.com/office/drawing/2014/main" id="{3B7FCE41-1A64-48D9-99A8-E4EEC43EEC7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60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185" y="1282609"/>
            <a:ext cx="2337156" cy="4966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67E792-A495-405D-94AF-B61338F88463}"/>
              </a:ext>
            </a:extLst>
          </p:cNvPr>
          <p:cNvSpPr txBox="1"/>
          <p:nvPr/>
        </p:nvSpPr>
        <p:spPr>
          <a:xfrm>
            <a:off x="3391664" y="924918"/>
            <a:ext cx="165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이벤트페이지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D5909-86EE-4B16-972D-43FEA853966F}"/>
              </a:ext>
            </a:extLst>
          </p:cNvPr>
          <p:cNvSpPr txBox="1"/>
          <p:nvPr/>
        </p:nvSpPr>
        <p:spPr>
          <a:xfrm>
            <a:off x="7377607" y="991149"/>
            <a:ext cx="165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THE정고딕150" panose="02020603020101020101" pitchFamily="18" charset="-127"/>
                <a:ea typeface="THE정고딕150" panose="02020603020101020101" pitchFamily="18" charset="-127"/>
              </a:rPr>
              <a:t>최근검색어</a:t>
            </a:r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27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8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812909" y="369838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향후계획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71308"/>
              </p:ext>
            </p:extLst>
          </p:nvPr>
        </p:nvGraphicFramePr>
        <p:xfrm>
          <a:off x="312012" y="4213041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56" name="Picture 8" descr="소셜로그인&amp;#39; 개인정보 줄줄...“페이스북 최다, 70개 개인정보 제공” - 뉴스웍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87" y="1359017"/>
            <a:ext cx="2251704" cy="22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깔끔한 이메일 인증 템플릿 - 팁/리소스 공유 - XETOW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10" y="3649211"/>
            <a:ext cx="2264281" cy="207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상대방 나이에 맞는 대화법을 알고 건강한 소통을 하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174" y="881142"/>
            <a:ext cx="4099902" cy="216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네이버 인플루언서 검색, 카테고리 10개 확대…총 20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450" b="98606" l="4112" r="95066">
                        <a14:foregroundMark x1="24836" y1="46813" x2="24836" y2="46813"/>
                        <a14:foregroundMark x1="12829" y1="46813" x2="12829" y2="46813"/>
                        <a14:foregroundMark x1="52632" y1="45418" x2="52632" y2="45418"/>
                        <a14:foregroundMark x1="78289" y1="46414" x2="78289" y2="46414"/>
                        <a14:foregroundMark x1="90132" y1="45418" x2="90132" y2="45418"/>
                        <a14:foregroundMark x1="88980" y1="63745" x2="88980" y2="63745"/>
                        <a14:foregroundMark x1="72862" y1="69721" x2="72862" y2="69721"/>
                        <a14:foregroundMark x1="63816" y1="67131" x2="63816" y2="67131"/>
                        <a14:foregroundMark x1="50164" y1="67131" x2="50164" y2="67131"/>
                        <a14:foregroundMark x1="48520" y1="62749" x2="48520" y2="62749"/>
                        <a14:foregroundMark x1="35197" y1="65936" x2="35197" y2="65936"/>
                        <a14:foregroundMark x1="62993" y1="45219" x2="62993" y2="45219"/>
                        <a14:foregroundMark x1="39145" y1="46215" x2="39145" y2="46215"/>
                        <a14:foregroundMark x1="24507" y1="69920" x2="24507" y2="69920"/>
                        <a14:foregroundMark x1="12664" y1="69920" x2="12664" y2="69920"/>
                        <a14:foregroundMark x1="20066" y1="87251" x2="20066" y2="87251"/>
                        <a14:foregroundMark x1="15461" y1="67331" x2="15461" y2="67331"/>
                        <a14:foregroundMark x1="8717" y1="66733" x2="8717" y2="66733"/>
                        <a14:foregroundMark x1="9046" y1="62749" x2="9046" y2="62749"/>
                        <a14:foregroundMark x1="10362" y1="61355" x2="10362" y2="61355"/>
                        <a14:foregroundMark x1="8224" y1="69721" x2="8224" y2="69721"/>
                        <a14:foregroundMark x1="9868" y1="70717" x2="9868" y2="70717"/>
                        <a14:foregroundMark x1="30592" y1="85458" x2="30592" y2="85458"/>
                        <a14:foregroundMark x1="28454" y1="90837" x2="28454" y2="90837"/>
                        <a14:foregroundMark x1="31250" y1="91235" x2="31250" y2="91235"/>
                        <a14:foregroundMark x1="34211" y1="90438" x2="32895" y2="90837"/>
                        <a14:foregroundMark x1="27138" y1="86056" x2="28125" y2="89442"/>
                        <a14:foregroundMark x1="27303" y1="84861" x2="35033" y2="87251"/>
                        <a14:foregroundMark x1="35033" y1="85657" x2="32566" y2="81873"/>
                        <a14:foregroundMark x1="27796" y1="83865" x2="30757" y2="81873"/>
                        <a14:foregroundMark x1="43914" y1="83267" x2="43914" y2="83267"/>
                        <a14:foregroundMark x1="55921" y1="84263" x2="55921" y2="84263"/>
                        <a14:foregroundMark x1="52632" y1="88845" x2="52632" y2="88845"/>
                        <a14:foregroundMark x1="67434" y1="84661" x2="67434" y2="84661"/>
                        <a14:foregroundMark x1="80921" y1="86653" x2="80921" y2="86653"/>
                        <a14:backgroundMark x1="17763" y1="51594" x2="18257" y2="59163"/>
                        <a14:backgroundMark x1="44079" y1="71116" x2="44901" y2="78486"/>
                        <a14:backgroundMark x1="52632" y1="56574" x2="75493" y2="53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35459" r="764"/>
          <a:stretch/>
        </p:blipFill>
        <p:spPr bwMode="auto">
          <a:xfrm>
            <a:off x="5511303" y="3387209"/>
            <a:ext cx="4801643" cy="25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85594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0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4885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812909" y="369838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UCC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51823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27611"/>
              </p:ext>
            </p:extLst>
          </p:nvPr>
        </p:nvGraphicFramePr>
        <p:xfrm>
          <a:off x="314324" y="1171203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7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812909" y="369838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Member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244499"/>
              </p:ext>
            </p:extLst>
          </p:nvPr>
        </p:nvGraphicFramePr>
        <p:xfrm>
          <a:off x="311737" y="4623231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9" t="7289" r="22548"/>
          <a:stretch/>
        </p:blipFill>
        <p:spPr>
          <a:xfrm>
            <a:off x="7710812" y="1402336"/>
            <a:ext cx="1533566" cy="21258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02" y="1441405"/>
            <a:ext cx="1564075" cy="20881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13" y="1416213"/>
            <a:ext cx="1583973" cy="21119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442" r="11555" b="-1"/>
          <a:stretch/>
        </p:blipFill>
        <p:spPr>
          <a:xfrm>
            <a:off x="3791483" y="1441405"/>
            <a:ext cx="1617785" cy="20881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77" y="1432136"/>
            <a:ext cx="1574672" cy="209746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48077" y="3763111"/>
            <a:ext cx="1574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김재현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dirty="0"/>
              <a:t>팀장</a:t>
            </a:r>
            <a:endParaRPr lang="en-US" altLang="ko-KR" dirty="0"/>
          </a:p>
          <a:p>
            <a:r>
              <a:rPr lang="ko-KR" altLang="en-US" dirty="0"/>
              <a:t>모바일</a:t>
            </a:r>
            <a:endParaRPr lang="en-US" altLang="ko-KR" dirty="0"/>
          </a:p>
          <a:p>
            <a:r>
              <a:rPr lang="en-US" altLang="ko-KR" dirty="0"/>
              <a:t>DevOps</a:t>
            </a:r>
          </a:p>
          <a:p>
            <a:r>
              <a:rPr lang="en-US" altLang="ko-KR" dirty="0"/>
              <a:t>QA </a:t>
            </a:r>
            <a:r>
              <a:rPr lang="ko-KR" altLang="en-US" dirty="0"/>
              <a:t>테스트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91482" y="3763111"/>
            <a:ext cx="165359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김예림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dirty="0" err="1"/>
              <a:t>백엔드</a:t>
            </a:r>
            <a:endParaRPr lang="en-US" altLang="ko-KR" dirty="0"/>
          </a:p>
          <a:p>
            <a:r>
              <a:rPr lang="en-US" altLang="ko-KR" sz="1600" dirty="0"/>
              <a:t>User CRUD</a:t>
            </a:r>
          </a:p>
          <a:p>
            <a:r>
              <a:rPr lang="en-US" altLang="ko-KR" sz="1600" dirty="0"/>
              <a:t>JWT</a:t>
            </a:r>
          </a:p>
          <a:p>
            <a:r>
              <a:rPr lang="en-US" altLang="ko-KR" sz="1600" dirty="0"/>
              <a:t>Spring Security</a:t>
            </a:r>
          </a:p>
          <a:p>
            <a:r>
              <a:rPr lang="en-US" altLang="ko-KR" sz="1600" dirty="0"/>
              <a:t>QA </a:t>
            </a:r>
            <a:r>
              <a:rPr lang="ko-KR" altLang="en-US" sz="1600" dirty="0"/>
              <a:t>테스트</a:t>
            </a:r>
          </a:p>
          <a:p>
            <a:endParaRPr lang="en-US" altLang="ko-KR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5772703" y="3763111"/>
            <a:ext cx="1574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배세영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dirty="0" err="1"/>
              <a:t>백엔드</a:t>
            </a:r>
            <a:endParaRPr lang="en-US" altLang="ko-KR" dirty="0"/>
          </a:p>
          <a:p>
            <a:r>
              <a:rPr lang="ko-KR" altLang="en-US" sz="1600" dirty="0"/>
              <a:t>챌린지 비즈니스 </a:t>
            </a:r>
            <a:r>
              <a:rPr lang="ko-KR" altLang="en-US" sz="1600" dirty="0" err="1"/>
              <a:t>로직</a:t>
            </a:r>
            <a:endParaRPr lang="en-US" altLang="ko-KR" sz="1600" dirty="0"/>
          </a:p>
          <a:p>
            <a:r>
              <a:rPr lang="en-US" altLang="ko-KR" dirty="0"/>
              <a:t>QA </a:t>
            </a:r>
            <a:r>
              <a:rPr lang="ko-KR" altLang="en-US" dirty="0"/>
              <a:t>테스트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10812" y="3763111"/>
            <a:ext cx="1574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임성준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dirty="0" err="1"/>
              <a:t>백엔드</a:t>
            </a:r>
            <a:endParaRPr lang="en-US" altLang="ko-KR" dirty="0"/>
          </a:p>
          <a:p>
            <a:r>
              <a:rPr lang="ko-KR" altLang="en-US" sz="1600" dirty="0"/>
              <a:t>피드 비즈니스 </a:t>
            </a:r>
            <a:r>
              <a:rPr lang="ko-KR" altLang="en-US" sz="1600" dirty="0" err="1"/>
              <a:t>로직</a:t>
            </a:r>
            <a:endParaRPr lang="en-US" altLang="ko-KR" sz="1600" dirty="0"/>
          </a:p>
          <a:p>
            <a:r>
              <a:rPr lang="en-US" altLang="ko-KR" dirty="0"/>
              <a:t>QA </a:t>
            </a:r>
            <a:r>
              <a:rPr lang="ko-KR" altLang="en-US" dirty="0"/>
              <a:t>테스트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13113" y="3769822"/>
            <a:ext cx="1574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한훈희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dirty="0"/>
              <a:t>프론트</a:t>
            </a:r>
            <a:endParaRPr lang="en-US" altLang="ko-KR" dirty="0"/>
          </a:p>
          <a:p>
            <a:r>
              <a:rPr lang="en-US" altLang="ko-KR" dirty="0"/>
              <a:t>UCC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en-US" altLang="ko-KR" dirty="0"/>
              <a:t>QA </a:t>
            </a:r>
            <a:r>
              <a:rPr lang="ko-KR" altLang="en-US" dirty="0"/>
              <a:t>테스트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58792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07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3045775" y="1626203"/>
            <a:ext cx="6146800" cy="3492565"/>
            <a:chOff x="292100" y="252412"/>
            <a:chExt cx="11506200" cy="63642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모서리가 둥근 직사각형 1"/>
            <p:cNvSpPr/>
            <p:nvPr/>
          </p:nvSpPr>
          <p:spPr>
            <a:xfrm>
              <a:off x="292100" y="252412"/>
              <a:ext cx="11506200" cy="6364288"/>
            </a:xfrm>
            <a:prstGeom prst="roundRect">
              <a:avLst>
                <a:gd name="adj" fmla="val 10099"/>
              </a:avLst>
            </a:prstGeom>
            <a:solidFill>
              <a:srgbClr val="FE6B25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40804" y="417560"/>
              <a:ext cx="11034998" cy="6043576"/>
            </a:xfrm>
            <a:prstGeom prst="roundRect">
              <a:avLst>
                <a:gd name="adj" fmla="val 796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2800" b="1" i="1" kern="0" dirty="0">
                <a:solidFill>
                  <a:srgbClr val="FE6B25"/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800" b="1" i="1" kern="0" dirty="0">
                  <a:solidFill>
                    <a:srgbClr val="FE6B25"/>
                  </a:solidFill>
                </a:rPr>
                <a:t>감사합니다</a:t>
              </a:r>
              <a:endParaRPr lang="en-US" altLang="ko-KR" sz="2800" b="1" i="1" kern="0" dirty="0">
                <a:solidFill>
                  <a:srgbClr val="FE6B25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1F028B2-AD7F-499E-AC46-6D49D2C853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8" y="-324363"/>
            <a:ext cx="9514833" cy="673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5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812909" y="369838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기획배경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435886"/>
              </p:ext>
            </p:extLst>
          </p:nvPr>
        </p:nvGraphicFramePr>
        <p:xfrm>
          <a:off x="305997" y="1560736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" name="Picture 2">
            <a:extLst>
              <a:ext uri="{FF2B5EF4-FFF2-40B4-BE49-F238E27FC236}">
                <a16:creationId xmlns:a16="http://schemas.microsoft.com/office/drawing/2014/main" id="{1E39A4BE-872E-4E0A-883F-375F3280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39" y="1414809"/>
            <a:ext cx="6190579" cy="380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0F2AF8E-4713-408B-976D-F1693363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59" y="3453954"/>
            <a:ext cx="7405386" cy="270631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426677" y="2355822"/>
            <a:ext cx="476543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9520113" y="5758962"/>
            <a:ext cx="1738922" cy="655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4074074" y="6057900"/>
            <a:ext cx="761694" cy="400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448097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8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812909" y="369838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문제인식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486123"/>
              </p:ext>
            </p:extLst>
          </p:nvPr>
        </p:nvGraphicFramePr>
        <p:xfrm>
          <a:off x="314324" y="1954923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인포그래픽_당신이-체육활동을-하지않는-이유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9" y="1154258"/>
            <a:ext cx="3654507" cy="47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모서리가 둥근 직사각형 38"/>
          <p:cNvSpPr/>
          <p:nvPr/>
        </p:nvSpPr>
        <p:spPr>
          <a:xfrm>
            <a:off x="6910754" y="1883558"/>
            <a:ext cx="4070838" cy="513929"/>
          </a:xfrm>
          <a:prstGeom prst="roundRect">
            <a:avLst/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910754" y="2940025"/>
            <a:ext cx="4070838" cy="513929"/>
          </a:xfrm>
          <a:prstGeom prst="roundRect">
            <a:avLst/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910754" y="4009241"/>
            <a:ext cx="4070838" cy="513929"/>
          </a:xfrm>
          <a:prstGeom prst="roundRect">
            <a:avLst/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5746836" y="2140522"/>
            <a:ext cx="1163918" cy="0"/>
          </a:xfrm>
          <a:prstGeom prst="straightConnector1">
            <a:avLst/>
          </a:prstGeom>
          <a:ln w="57150">
            <a:solidFill>
              <a:srgbClr val="FE6B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endCxn id="41" idx="1"/>
          </p:cNvCxnSpPr>
          <p:nvPr/>
        </p:nvCxnSpPr>
        <p:spPr>
          <a:xfrm rot="5400000" flipH="1" flipV="1">
            <a:off x="5760819" y="3764966"/>
            <a:ext cx="1717910" cy="581959"/>
          </a:xfrm>
          <a:prstGeom prst="bentConnector2">
            <a:avLst/>
          </a:prstGeom>
          <a:ln w="57150">
            <a:solidFill>
              <a:srgbClr val="FE6B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6328795" y="4266205"/>
            <a:ext cx="581959" cy="0"/>
          </a:xfrm>
          <a:prstGeom prst="straightConnector1">
            <a:avLst/>
          </a:prstGeom>
          <a:ln w="57150">
            <a:solidFill>
              <a:srgbClr val="FE6B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755545" y="4880065"/>
            <a:ext cx="581958" cy="0"/>
          </a:xfrm>
          <a:prstGeom prst="line">
            <a:avLst/>
          </a:prstGeom>
          <a:ln w="76200">
            <a:solidFill>
              <a:srgbClr val="FE6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082203" y="1955601"/>
            <a:ext cx="372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체육활동에 대한 </a:t>
            </a:r>
            <a:r>
              <a:rPr lang="ko-KR" altLang="en-US" dirty="0" err="1">
                <a:solidFill>
                  <a:schemeClr val="bg1"/>
                </a:solidFill>
              </a:rPr>
              <a:t>관심부족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82202" y="3012323"/>
            <a:ext cx="372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동반 참여자 부재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82202" y="4081539"/>
            <a:ext cx="372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소득수준 낮음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448097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812909" y="369838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선행기술분석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144285"/>
              </p:ext>
            </p:extLst>
          </p:nvPr>
        </p:nvGraphicFramePr>
        <p:xfrm>
          <a:off x="305997" y="2305311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270" y="2699009"/>
            <a:ext cx="3656452" cy="17928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95" y="1359017"/>
            <a:ext cx="3829073" cy="4477284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448097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812909" y="369838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해결방안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33318"/>
              </p:ext>
            </p:extLst>
          </p:nvPr>
        </p:nvGraphicFramePr>
        <p:xfrm>
          <a:off x="312932" y="2697152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56" y="1746995"/>
            <a:ext cx="2094989" cy="2094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36" y="1467343"/>
            <a:ext cx="2374640" cy="23746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42" y="3921596"/>
            <a:ext cx="2365779" cy="2365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448097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5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11549"/>
              </p:ext>
            </p:extLst>
          </p:nvPr>
        </p:nvGraphicFramePr>
        <p:xfrm>
          <a:off x="314324" y="3092258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기대효과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074" name="Picture 2" descr="의지박약? 결심만 앞서고 실천하지 않는 사람 특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68" y="1408211"/>
            <a:ext cx="3464072" cy="203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5514392" y="2956661"/>
            <a:ext cx="1358502" cy="955790"/>
          </a:xfrm>
          <a:prstGeom prst="rightArrow">
            <a:avLst/>
          </a:prstGeom>
          <a:solidFill>
            <a:srgbClr val="FED8C3"/>
          </a:solidFill>
          <a:ln>
            <a:solidFill>
              <a:srgbClr val="FE6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무한도전짤 모음 (공유/다운) : 네이버 블로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91" y="3577887"/>
            <a:ext cx="2991860" cy="241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825" y="3516636"/>
            <a:ext cx="3468221" cy="2601166"/>
          </a:xfrm>
          <a:prstGeom prst="rect">
            <a:avLst/>
          </a:prstGeom>
        </p:spPr>
      </p:pic>
      <p:pic>
        <p:nvPicPr>
          <p:cNvPr id="3078" name="Picture 6" descr="성공 짤 - 짤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46" y="1195128"/>
            <a:ext cx="4000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448097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6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753690"/>
              </p:ext>
            </p:extLst>
          </p:nvPr>
        </p:nvGraphicFramePr>
        <p:xfrm>
          <a:off x="314324" y="3362709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기술스택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16405"/>
              </p:ext>
            </p:extLst>
          </p:nvPr>
        </p:nvGraphicFramePr>
        <p:xfrm>
          <a:off x="292100" y="1069127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  <p:sp>
        <p:nvSpPr>
          <p:cNvPr id="3" name="AutoShape 2" descr="preview url image">
            <a:extLst>
              <a:ext uri="{FF2B5EF4-FFF2-40B4-BE49-F238E27FC236}">
                <a16:creationId xmlns:a16="http://schemas.microsoft.com/office/drawing/2014/main" id="{7A483096-5256-4FE4-BB22-80A5559C89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4975A7-B684-4DC2-A35F-3047F9573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88" y="1090761"/>
            <a:ext cx="8882744" cy="4981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5AC8C7-E5E5-4C7D-90D3-4C1875CE1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52" y="514880"/>
            <a:ext cx="7754934" cy="56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92100" y="252412"/>
            <a:ext cx="11506200" cy="6364288"/>
          </a:xfrm>
          <a:prstGeom prst="roundRect">
            <a:avLst>
              <a:gd name="adj" fmla="val 5692"/>
            </a:avLst>
          </a:prstGeom>
          <a:solidFill>
            <a:srgbClr val="FE6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71600" y="303212"/>
            <a:ext cx="10375900" cy="6262688"/>
          </a:xfrm>
          <a:prstGeom prst="roundRect">
            <a:avLst>
              <a:gd name="adj" fmla="val 4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465566"/>
              </p:ext>
            </p:extLst>
          </p:nvPr>
        </p:nvGraphicFramePr>
        <p:xfrm>
          <a:off x="314324" y="3434556"/>
          <a:ext cx="1057276" cy="3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91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1773168" y="376127"/>
            <a:ext cx="562465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모바일 웹 동시 구현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626286" y="1740917"/>
            <a:ext cx="5413529" cy="3722809"/>
            <a:chOff x="2039773" y="1405003"/>
            <a:chExt cx="3600000" cy="24756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9773" y="1405003"/>
              <a:ext cx="3600000" cy="17031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9773" y="3029488"/>
              <a:ext cx="3600000" cy="851185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400720" y="1347257"/>
            <a:ext cx="186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WEB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40333" y="709757"/>
            <a:ext cx="186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448097"/>
              </p:ext>
            </p:extLst>
          </p:nvPr>
        </p:nvGraphicFramePr>
        <p:xfrm>
          <a:off x="294885" y="1142155"/>
          <a:ext cx="1079500" cy="381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>
                          <a:solidFill>
                            <a:srgbClr val="FED8C3"/>
                          </a:solidFill>
                        </a:rPr>
                        <a:t>UCC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기획배경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문제인식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선행기술분석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46161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기대효과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24961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주요기능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17224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시연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931806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 err="1">
                          <a:solidFill>
                            <a:srgbClr val="FED8C3"/>
                          </a:solidFill>
                        </a:rPr>
                        <a:t>향후계획</a:t>
                      </a:r>
                      <a:endParaRPr lang="ko-KR" altLang="en-US" sz="900" b="0" dirty="0">
                        <a:solidFill>
                          <a:srgbClr val="FED8C3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335168"/>
                  </a:ext>
                </a:extLst>
              </a:tr>
              <a:tr h="38169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rgbClr val="FED8C3"/>
                          </a:solidFill>
                        </a:rPr>
                        <a:t>팀 소개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972268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0" y="427041"/>
            <a:ext cx="591286" cy="591286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E493175-9A89-4782-8F25-CDB7993EBB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857" y="1142155"/>
            <a:ext cx="2251610" cy="47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571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322</Words>
  <Application>Microsoft Office PowerPoint</Application>
  <PresentationFormat>와이드스크린</PresentationFormat>
  <Paragraphs>256</Paragraphs>
  <Slides>21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THE정고딕150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49</cp:revision>
  <dcterms:created xsi:type="dcterms:W3CDTF">2020-11-17T02:41:33Z</dcterms:created>
  <dcterms:modified xsi:type="dcterms:W3CDTF">2021-08-20T02:31:38Z</dcterms:modified>
</cp:coreProperties>
</file>